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3" autoAdjust="0"/>
    <p:restoredTop sz="94955" autoAdjust="0"/>
  </p:normalViewPr>
  <p:slideViewPr>
    <p:cSldViewPr>
      <p:cViewPr varScale="1">
        <p:scale>
          <a:sx n="112" d="100"/>
          <a:sy n="112" d="100"/>
        </p:scale>
        <p:origin x="1528" y="1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productcatalogue"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tockmanager"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hopfront"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a:t>
            </a:r>
            <a:endParaRPr lang="en-US" sz="1200" dirty="0">
              <a:latin typeface="+mn-lt"/>
            </a:endParaRPr>
          </a:p>
          <a:p>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https://github.com/shekhar2010us/microservices_kubernetes_docker/tree/master/productcatalogue</a:t>
            </a:r>
            <a:endParaRPr lang="en-US" sz="1200" dirty="0">
              <a:latin typeface="+mn-lt"/>
            </a:endParaRPr>
          </a:p>
          <a:p>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hlinkClick r:id="rId3"/>
              </a:rPr>
              <a:t>https://github.com/shekhar2010us/microservices_kubernetes_docker/tree/master/stockmanager</a:t>
            </a:r>
            <a:endParaRPr lang="en-US" sz="1200" dirty="0">
              <a:latin typeface="+mn-lt"/>
            </a:endParaRPr>
          </a:p>
          <a:p>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https://github.com/shekhar2010us/microservices_kubernetes_docker/tree/master/shopfront</a:t>
            </a:r>
            <a:endParaRPr lang="en-US" sz="1200" dirty="0">
              <a:latin typeface="+mn-lt"/>
            </a:endParaRPr>
          </a:p>
          <a:p>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Standup app on cluster</a:t>
            </a:r>
          </a:p>
          <a:p>
            <a:pPr marL="342900" indent="-342900">
              <a:buAutoNum type="arabicPeriod"/>
            </a:pPr>
            <a:r>
              <a:rPr lang="en-US" sz="1800" b="0" dirty="0"/>
              <a:t>Delete app from cluster</a:t>
            </a:r>
          </a:p>
          <a:p>
            <a:pPr marL="0" indent="0">
              <a:buNone/>
            </a:pPr>
            <a:endParaRPr lang="en-US" sz="1800" dirty="0">
              <a:hlinkClick r:id="rId3"/>
            </a:endParaRPr>
          </a:p>
          <a:p>
            <a:pPr marL="0" indent="0">
              <a:buNone/>
            </a:pPr>
            <a:r>
              <a:rPr lang="en-US" sz="1800" dirty="0">
                <a:hlinkClick r:id="rId3"/>
              </a:rPr>
              <a:t>https://github.com/kubernetes/examples/blob/master/staging/simple-nginx.md</a:t>
            </a:r>
            <a:endParaRPr lang="en-US" sz="1800" dirty="0"/>
          </a:p>
          <a:p>
            <a:pPr marL="0" indent="0">
              <a:buNone/>
            </a:pPr>
            <a:endParaRPr lang="en-US" sz="1800" b="0" dirty="0"/>
          </a:p>
          <a:p>
            <a:pPr marL="0" indent="0">
              <a:buNone/>
            </a:pPr>
            <a:endParaRPr lang="en-US" dirty="0"/>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1 – run only the below section)</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https://github.com/gravitational/workshop/blob/master/k8s101.md</a:t>
            </a:r>
            <a:endParaRPr lang="en-US" b="0" dirty="0"/>
          </a:p>
          <a:p>
            <a:pPr marL="800100" lvl="1" indent="-342900">
              <a:buAutoNum type="arabicPeriod"/>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2 – Run only below section)</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0" indent="0">
              <a:buNone/>
            </a:pPr>
            <a:r>
              <a:rPr lang="en-US" sz="2800" b="0" dirty="0">
                <a:hlinkClick r:id="rId3"/>
              </a:rPr>
              <a:t>https://github.com/gravitational/workshop/blob/master/k8s101.md</a:t>
            </a:r>
            <a:endParaRPr lang="en-US" sz="2800"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Create a separate service for each piece</a:t>
            </a:r>
          </a:p>
          <a:p>
            <a:pPr marL="514350" indent="-514350">
              <a:buFont typeface="+mj-lt"/>
              <a:buAutoNum type="arabicPeriod"/>
            </a:pPr>
            <a:r>
              <a:rPr lang="en-US" sz="2000" b="0" dirty="0"/>
              <a:t>Take out data dependency from each other</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r>
              <a:rPr lang="en-US" sz="2000" dirty="0">
                <a:hlinkClick r:id="rId3"/>
              </a:rPr>
              <a:t>https://github.com/shekhar2010us/microservices_kubernetes_docker/blob/master/setup.md</a:t>
            </a: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35678</TotalTime>
  <Words>18599</Words>
  <Application>Microsoft Macintosh PowerPoint</Application>
  <PresentationFormat>On-screen Show (4:3)</PresentationFormat>
  <Paragraphs>2461</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Kubernetes Connect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1199</cp:revision>
  <cp:lastPrinted>2017-12-04T19:27:05Z</cp:lastPrinted>
  <dcterms:created xsi:type="dcterms:W3CDTF">2012-07-24T18:59:53Z</dcterms:created>
  <dcterms:modified xsi:type="dcterms:W3CDTF">2019-01-04T16:06:03Z</dcterms:modified>
</cp:coreProperties>
</file>